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80" r:id="rId28"/>
    <p:sldId id="692" r:id="rId29"/>
    <p:sldId id="687" r:id="rId30"/>
    <p:sldId id="693" r:id="rId31"/>
    <p:sldId id="694" r:id="rId32"/>
    <p:sldId id="695" r:id="rId33"/>
    <p:sldId id="697" r:id="rId34"/>
    <p:sldId id="696" r:id="rId35"/>
    <p:sldId id="698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320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jpeg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pcpartpicke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586C-5387-3D56-6BA9-4E7FA50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51" y="3654000"/>
            <a:ext cx="4528097" cy="3070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76A4-BA08-5A99-E971-3A5D4B921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8349"/>
          <a:stretch/>
        </p:blipFill>
        <p:spPr>
          <a:xfrm>
            <a:off x="3347450" y="3833999"/>
            <a:ext cx="5497100" cy="2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Периферни устройства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7518794" y="3726293"/>
            <a:ext cx="4485675" cy="291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2D7D-D32A-A3DB-4DAC-971A45D6D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b="31907"/>
          <a:stretch/>
        </p:blipFill>
        <p:spPr>
          <a:xfrm>
            <a:off x="5309846" y="3404147"/>
            <a:ext cx="3372037" cy="111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AFB2-3E3B-F352-16F4-EA7C6D30E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14161" r="24155" b="11379"/>
          <a:stretch/>
        </p:blipFill>
        <p:spPr>
          <a:xfrm>
            <a:off x="2792960" y="3249000"/>
            <a:ext cx="2727397" cy="2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1128"/>
          <a:stretch/>
        </p:blipFill>
        <p:spPr>
          <a:xfrm>
            <a:off x="3130435" y="1283758"/>
            <a:ext cx="5573208" cy="241994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8763676" y="1494077"/>
            <a:ext cx="2880000" cy="21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35B93-A132-0FB5-D3BF-86FD74BE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35" y="3973158"/>
            <a:ext cx="4517381" cy="248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023BA-A31D-7823-8E75-14176AF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3796797"/>
            <a:ext cx="2835000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4180459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420" y="1247284"/>
            <a:ext cx="4010317" cy="300773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036000" y="1202967"/>
            <a:ext cx="3150000" cy="2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</a:t>
            </a:r>
            <a:r>
              <a:rPr lang="en-US" b="1" dirty="0">
                <a:solidFill>
                  <a:schemeClr val="bg1"/>
                </a:solidFill>
              </a:rPr>
              <a:t>$</a:t>
            </a:r>
            <a:r>
              <a:rPr lang="bg-BG" b="1" dirty="0">
                <a:solidFill>
                  <a:schemeClr val="bg1"/>
                </a:solidFill>
              </a:rPr>
              <a:t>550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</a:t>
            </a:r>
            <a:r>
              <a:rPr lang="en-GB" dirty="0">
                <a:solidFill>
                  <a:srgbClr val="BF78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pcpartpicker.com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072" y="1963657"/>
            <a:ext cx="4820328" cy="39937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 3.3 GHz Quad-Core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524" y="2889000"/>
            <a:ext cx="6033074" cy="16332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 Micro ATX LGA1700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553" y="4444292"/>
            <a:ext cx="8226893" cy="20688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Kingston FURY Beast 16 GB (2 x 8 GB) DDR4-3200 CL16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12" y="3960508"/>
            <a:ext cx="9197576" cy="231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Kingston NV2 1 TB M.2-2280 PCIe 4.0 X4 NVME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284" y="4590368"/>
            <a:ext cx="7621431" cy="1916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Cooler Master MasterBox Q300L MicroATX Mini Tower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363" y="4104000"/>
            <a:ext cx="8803273" cy="221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Thermaltake Smart 500 W 80+ Certified ATX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020" y="3654000"/>
            <a:ext cx="8829959" cy="22205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D0F5-9B72-8130-0248-580AAE23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5" y="3429000"/>
            <a:ext cx="4478049" cy="9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28299</TotalTime>
  <Words>1627</Words>
  <Application>Microsoft Macintosh PowerPoint</Application>
  <PresentationFormat>Widescreen</PresentationFormat>
  <Paragraphs>250</Paragraphs>
  <Slides>38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286</cp:revision>
  <dcterms:created xsi:type="dcterms:W3CDTF">2018-05-23T13:08:44Z</dcterms:created>
  <dcterms:modified xsi:type="dcterms:W3CDTF">2025-05-07T13:36:10Z</dcterms:modified>
  <cp:category/>
</cp:coreProperties>
</file>